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5" r:id="rId2"/>
  </p:sldIdLst>
  <p:sldSz cx="10058400" cy="77724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04" userDrawn="1">
          <p15:clr>
            <a:srgbClr val="A4A3A4"/>
          </p15:clr>
        </p15:guide>
        <p15:guide id="2" pos="50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2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99CCFF"/>
    <a:srgbClr val="CCCCFF"/>
    <a:srgbClr val="0000FF"/>
    <a:srgbClr val="CCECFF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598" autoAdjust="0"/>
    <p:restoredTop sz="86410" autoAdjust="0"/>
  </p:normalViewPr>
  <p:slideViewPr>
    <p:cSldViewPr>
      <p:cViewPr varScale="1">
        <p:scale>
          <a:sx n="85" d="100"/>
          <a:sy n="85" d="100"/>
        </p:scale>
        <p:origin x="1302" y="96"/>
      </p:cViewPr>
      <p:guideLst>
        <p:guide orient="horz" pos="3504"/>
        <p:guide pos="50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43" y="227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fld id="{86FA10A1-85CC-4894-AB6C-1D02FD1C83F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8726488"/>
            <a:ext cx="7315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ctr"/>
          <a:lstStyle>
            <a:lvl1pPr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82600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9667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4493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933575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3907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79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51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623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00"/>
              <a:t>Copyright © 2010 by Russell A. Boyles, PhD. All rights reserved.</a:t>
            </a:r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852969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527050"/>
            <a:ext cx="5903913" cy="4560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1350" y="5200650"/>
            <a:ext cx="614203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833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68325" y="9040813"/>
            <a:ext cx="53657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57600" y="9040813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DMAIC-</a:t>
            </a:r>
            <a:fld id="{AE5482F6-3B50-4D82-BB7A-784ECB65E2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91347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71500" indent="-114300" algn="l" rtl="0" fontAlgn="base">
      <a:spcBef>
        <a:spcPct val="0"/>
      </a:spcBef>
      <a:spcAft>
        <a:spcPct val="0"/>
      </a:spcAft>
      <a:buChar char="•"/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Copyright © 2006 by ETI Group.</a:t>
            </a:r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4700" y="533400"/>
            <a:ext cx="5903913" cy="4560888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94795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692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738" y="76200"/>
            <a:ext cx="2497137" cy="686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" y="76200"/>
            <a:ext cx="7342188" cy="6867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2282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76200"/>
            <a:ext cx="9991725" cy="5651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77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45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187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9552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7696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509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7921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7969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058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76200"/>
            <a:ext cx="99917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29" rIns="101858" bIns="509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82588" indent="-382588" algn="ctr" defTabSz="1019175" rtl="0" fontAlgn="base">
        <a:spcBef>
          <a:spcPct val="25000"/>
        </a:spcBef>
        <a:spcAft>
          <a:spcPct val="20000"/>
        </a:spcAft>
        <a:defRPr sz="3100" i="1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fontAlgn="base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175" indent="-254000" algn="l" defTabSz="1019175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Arial" charset="0"/>
        </a:defRPr>
      </a:lvl3pPr>
      <a:lvl4pPr marL="1782763" indent="-254000" algn="l" defTabSz="1019175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</a:defRPr>
      </a:lvl4pPr>
      <a:lvl5pPr marL="22923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4710" name="Group 294"/>
          <p:cNvGraphicFramePr>
            <a:graphicFrameLocks noGrp="1"/>
          </p:cNvGraphicFramePr>
          <p:nvPr/>
        </p:nvGraphicFramePr>
        <p:xfrm>
          <a:off x="0" y="0"/>
          <a:ext cx="1163638" cy="7772402"/>
        </p:xfrm>
        <a:graphic>
          <a:graphicData uri="http://schemas.openxmlformats.org/drawingml/2006/table">
            <a:tbl>
              <a:tblPr/>
              <a:tblGrid>
                <a:gridCol w="1163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0338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Suppliers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0338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65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Process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30338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Outputs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Ys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7663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Customers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84464" name="AutoShape 48"/>
          <p:cNvSpPr>
            <a:spLocks noChangeArrowheads="1"/>
          </p:cNvSpPr>
          <p:nvPr/>
        </p:nvSpPr>
        <p:spPr bwMode="auto">
          <a:xfrm>
            <a:off x="1614488" y="3733800"/>
            <a:ext cx="823912" cy="3746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First step</a:t>
            </a:r>
          </a:p>
        </p:txBody>
      </p:sp>
      <p:sp>
        <p:nvSpPr>
          <p:cNvPr id="1084465" name="Rectangle 49"/>
          <p:cNvSpPr>
            <a:spLocks noChangeArrowheads="1"/>
          </p:cNvSpPr>
          <p:nvPr/>
        </p:nvSpPr>
        <p:spPr bwMode="auto">
          <a:xfrm>
            <a:off x="3091180" y="3756025"/>
            <a:ext cx="820738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Main step</a:t>
            </a:r>
          </a:p>
        </p:txBody>
      </p:sp>
      <p:sp>
        <p:nvSpPr>
          <p:cNvPr id="1084466" name="Rectangle 50"/>
          <p:cNvSpPr>
            <a:spLocks noChangeArrowheads="1"/>
          </p:cNvSpPr>
          <p:nvPr/>
        </p:nvSpPr>
        <p:spPr bwMode="auto">
          <a:xfrm>
            <a:off x="4564698" y="3756025"/>
            <a:ext cx="820737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Main step</a:t>
            </a:r>
          </a:p>
        </p:txBody>
      </p:sp>
      <p:sp>
        <p:nvSpPr>
          <p:cNvPr id="1084467" name="Rectangle 51"/>
          <p:cNvSpPr>
            <a:spLocks noChangeArrowheads="1"/>
          </p:cNvSpPr>
          <p:nvPr/>
        </p:nvSpPr>
        <p:spPr bwMode="auto">
          <a:xfrm>
            <a:off x="6038215" y="3756025"/>
            <a:ext cx="820737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Main step</a:t>
            </a:r>
          </a:p>
        </p:txBody>
      </p:sp>
      <p:sp>
        <p:nvSpPr>
          <p:cNvPr id="1084468" name="Rectangle 52"/>
          <p:cNvSpPr>
            <a:spLocks noChangeArrowheads="1"/>
          </p:cNvSpPr>
          <p:nvPr/>
        </p:nvSpPr>
        <p:spPr bwMode="auto">
          <a:xfrm>
            <a:off x="7511732" y="3762375"/>
            <a:ext cx="820738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Main step</a:t>
            </a:r>
          </a:p>
        </p:txBody>
      </p:sp>
      <p:sp>
        <p:nvSpPr>
          <p:cNvPr id="1084489" name="Rectangle 73"/>
          <p:cNvSpPr>
            <a:spLocks noChangeArrowheads="1"/>
          </p:cNvSpPr>
          <p:nvPr/>
        </p:nvSpPr>
        <p:spPr bwMode="auto">
          <a:xfrm>
            <a:off x="3000022" y="801864"/>
            <a:ext cx="71120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 dirty="0">
                <a:latin typeface="Arial Narrow" pitchFamily="34" charset="0"/>
              </a:rPr>
              <a:t>External</a:t>
            </a:r>
          </a:p>
        </p:txBody>
      </p:sp>
      <p:sp>
        <p:nvSpPr>
          <p:cNvPr id="1084490" name="Rectangle 74"/>
          <p:cNvSpPr>
            <a:spLocks noChangeArrowheads="1"/>
          </p:cNvSpPr>
          <p:nvPr/>
        </p:nvSpPr>
        <p:spPr bwMode="auto">
          <a:xfrm>
            <a:off x="7295269" y="801864"/>
            <a:ext cx="65405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Internal</a:t>
            </a:r>
          </a:p>
        </p:txBody>
      </p:sp>
      <p:sp>
        <p:nvSpPr>
          <p:cNvPr id="1084491" name="Rectangle 75"/>
          <p:cNvSpPr>
            <a:spLocks noChangeArrowheads="1"/>
          </p:cNvSpPr>
          <p:nvPr/>
        </p:nvSpPr>
        <p:spPr bwMode="auto">
          <a:xfrm>
            <a:off x="3027892" y="6873875"/>
            <a:ext cx="65405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Internal</a:t>
            </a:r>
          </a:p>
        </p:txBody>
      </p:sp>
      <p:sp>
        <p:nvSpPr>
          <p:cNvPr id="1084492" name="Rectangle 76"/>
          <p:cNvSpPr>
            <a:spLocks noChangeArrowheads="1"/>
          </p:cNvSpPr>
          <p:nvPr/>
        </p:nvSpPr>
        <p:spPr bwMode="auto">
          <a:xfrm>
            <a:off x="7267222" y="6858000"/>
            <a:ext cx="71120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External</a:t>
            </a:r>
          </a:p>
        </p:txBody>
      </p:sp>
      <p:sp>
        <p:nvSpPr>
          <p:cNvPr id="1084497" name="Rectangle 81"/>
          <p:cNvSpPr>
            <a:spLocks noChangeArrowheads="1"/>
          </p:cNvSpPr>
          <p:nvPr/>
        </p:nvSpPr>
        <p:spPr bwMode="auto">
          <a:xfrm>
            <a:off x="7349244" y="2263775"/>
            <a:ext cx="554037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Inputs</a:t>
            </a:r>
          </a:p>
        </p:txBody>
      </p:sp>
      <p:sp>
        <p:nvSpPr>
          <p:cNvPr id="1084498" name="Rectangle 82"/>
          <p:cNvSpPr>
            <a:spLocks noChangeArrowheads="1"/>
          </p:cNvSpPr>
          <p:nvPr/>
        </p:nvSpPr>
        <p:spPr bwMode="auto">
          <a:xfrm>
            <a:off x="3085219" y="2282825"/>
            <a:ext cx="554037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 dirty="0">
                <a:latin typeface="Arial Narrow" pitchFamily="34" charset="0"/>
              </a:rPr>
              <a:t>Inputs</a:t>
            </a:r>
          </a:p>
        </p:txBody>
      </p:sp>
      <p:cxnSp>
        <p:nvCxnSpPr>
          <p:cNvPr id="1084499" name="AutoShape 83"/>
          <p:cNvCxnSpPr>
            <a:cxnSpLocks noChangeShapeType="1"/>
            <a:stCxn id="1084498" idx="0"/>
            <a:endCxn id="1084489" idx="2"/>
          </p:cNvCxnSpPr>
          <p:nvPr/>
        </p:nvCxnSpPr>
        <p:spPr bwMode="auto">
          <a:xfrm flipH="1" flipV="1">
            <a:off x="3355622" y="1147939"/>
            <a:ext cx="6616" cy="113488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500" name="AutoShape 84"/>
          <p:cNvCxnSpPr>
            <a:cxnSpLocks noChangeShapeType="1"/>
            <a:stCxn id="1084497" idx="0"/>
            <a:endCxn id="1084490" idx="2"/>
          </p:cNvCxnSpPr>
          <p:nvPr/>
        </p:nvCxnSpPr>
        <p:spPr bwMode="auto">
          <a:xfrm flipH="1" flipV="1">
            <a:off x="7622294" y="1147939"/>
            <a:ext cx="3969" cy="111583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501" name="Rectangle 85"/>
          <p:cNvSpPr>
            <a:spLocks noChangeArrowheads="1"/>
          </p:cNvSpPr>
          <p:nvPr/>
        </p:nvSpPr>
        <p:spPr bwMode="auto">
          <a:xfrm>
            <a:off x="7281509" y="5094111"/>
            <a:ext cx="684213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Outputs</a:t>
            </a:r>
          </a:p>
        </p:txBody>
      </p:sp>
      <p:sp>
        <p:nvSpPr>
          <p:cNvPr id="1084502" name="Rectangle 86"/>
          <p:cNvSpPr>
            <a:spLocks noChangeArrowheads="1"/>
          </p:cNvSpPr>
          <p:nvPr/>
        </p:nvSpPr>
        <p:spPr bwMode="auto">
          <a:xfrm>
            <a:off x="3005667" y="5094111"/>
            <a:ext cx="684212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 dirty="0">
                <a:latin typeface="Arial Narrow" pitchFamily="34" charset="0"/>
              </a:rPr>
              <a:t>Outputs</a:t>
            </a:r>
          </a:p>
        </p:txBody>
      </p:sp>
      <p:cxnSp>
        <p:nvCxnSpPr>
          <p:cNvPr id="1084503" name="AutoShape 87"/>
          <p:cNvCxnSpPr>
            <a:cxnSpLocks noChangeShapeType="1"/>
            <a:stCxn id="1084491" idx="0"/>
            <a:endCxn id="1084502" idx="2"/>
          </p:cNvCxnSpPr>
          <p:nvPr/>
        </p:nvCxnSpPr>
        <p:spPr bwMode="auto">
          <a:xfrm flipH="1" flipV="1">
            <a:off x="3347773" y="5440186"/>
            <a:ext cx="7144" cy="143368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504" name="AutoShape 88"/>
          <p:cNvCxnSpPr>
            <a:cxnSpLocks noChangeShapeType="1"/>
            <a:stCxn id="1084492" idx="0"/>
            <a:endCxn id="1084501" idx="2"/>
          </p:cNvCxnSpPr>
          <p:nvPr/>
        </p:nvCxnSpPr>
        <p:spPr bwMode="auto">
          <a:xfrm flipV="1">
            <a:off x="7622822" y="5440186"/>
            <a:ext cx="794" cy="141781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505" name="AutoShape 89"/>
          <p:cNvSpPr>
            <a:spLocks noChangeArrowheads="1"/>
          </p:cNvSpPr>
          <p:nvPr/>
        </p:nvSpPr>
        <p:spPr bwMode="auto">
          <a:xfrm>
            <a:off x="8985250" y="3743325"/>
            <a:ext cx="814388" cy="3746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 dirty="0">
                <a:latin typeface="Arial Narrow" pitchFamily="34" charset="0"/>
              </a:rPr>
              <a:t>Last step</a:t>
            </a:r>
          </a:p>
        </p:txBody>
      </p:sp>
      <p:sp>
        <p:nvSpPr>
          <p:cNvPr id="1084507" name="Text Box 91"/>
          <p:cNvSpPr txBox="1">
            <a:spLocks noChangeArrowheads="1"/>
          </p:cNvSpPr>
          <p:nvPr/>
        </p:nvSpPr>
        <p:spPr bwMode="auto">
          <a:xfrm>
            <a:off x="4944894" y="4248736"/>
            <a:ext cx="1086195" cy="338554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defPPr>
              <a:defRPr lang="en-US"/>
            </a:defPPr>
            <a:lvl1pPr algn="l" defTabSz="1019175">
              <a:spcBef>
                <a:spcPct val="0"/>
              </a:spcBef>
              <a:defRPr sz="1600">
                <a:latin typeface="Times New Roman" pitchFamily="18" charset="0"/>
                <a:cs typeface="Times New Roman" pitchFamily="18" charset="0"/>
              </a:defRPr>
            </a:lvl1pPr>
            <a:lvl2pPr algn="l" defTabSz="1019175">
              <a:spcBef>
                <a:spcPct val="0"/>
              </a:spcBef>
              <a:defRPr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US" altLang="en-US" i="1" dirty="0"/>
              <a:t>X  variables</a:t>
            </a:r>
          </a:p>
        </p:txBody>
      </p:sp>
      <p:sp>
        <p:nvSpPr>
          <p:cNvPr id="1084508" name="Text Box 92"/>
          <p:cNvSpPr txBox="1">
            <a:spLocks noChangeArrowheads="1"/>
          </p:cNvSpPr>
          <p:nvPr/>
        </p:nvSpPr>
        <p:spPr bwMode="auto">
          <a:xfrm>
            <a:off x="3819525" y="5583197"/>
            <a:ext cx="1025525" cy="33655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defPPr>
              <a:defRPr lang="en-US"/>
            </a:defPPr>
            <a:lvl1pPr algn="l" defTabSz="1019175">
              <a:spcBef>
                <a:spcPct val="0"/>
              </a:spcBef>
              <a:defRPr sz="1600">
                <a:latin typeface="Times New Roman" pitchFamily="18" charset="0"/>
                <a:cs typeface="Times New Roman" pitchFamily="18" charset="0"/>
              </a:defRPr>
            </a:lvl1pPr>
            <a:lvl2pPr algn="l" defTabSz="1019175">
              <a:spcBef>
                <a:spcPct val="0"/>
              </a:spcBef>
              <a:defRPr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US" altLang="en-US" i="1" dirty="0"/>
              <a:t>Y variables</a:t>
            </a:r>
          </a:p>
        </p:txBody>
      </p:sp>
      <p:sp>
        <p:nvSpPr>
          <p:cNvPr id="1084509" name="Text Box 93"/>
          <p:cNvSpPr txBox="1">
            <a:spLocks noChangeArrowheads="1"/>
          </p:cNvSpPr>
          <p:nvPr/>
        </p:nvSpPr>
        <p:spPr bwMode="auto">
          <a:xfrm>
            <a:off x="8078720" y="5583197"/>
            <a:ext cx="1025525" cy="33655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defPPr>
              <a:defRPr lang="en-US"/>
            </a:defPPr>
            <a:lvl1pPr algn="l" defTabSz="1019175">
              <a:spcBef>
                <a:spcPct val="0"/>
              </a:spcBef>
              <a:defRPr sz="1600">
                <a:latin typeface="Times New Roman" pitchFamily="18" charset="0"/>
                <a:cs typeface="Times New Roman" pitchFamily="18" charset="0"/>
              </a:defRPr>
            </a:lvl1pPr>
            <a:lvl2pPr algn="l" defTabSz="1019175">
              <a:spcBef>
                <a:spcPct val="0"/>
              </a:spcBef>
              <a:defRPr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US" altLang="en-US" i="1" dirty="0"/>
              <a:t>Y variables</a:t>
            </a:r>
          </a:p>
        </p:txBody>
      </p:sp>
      <p:sp>
        <p:nvSpPr>
          <p:cNvPr id="1084510" name="Text Box 94"/>
          <p:cNvSpPr txBox="1">
            <a:spLocks noChangeArrowheads="1"/>
          </p:cNvSpPr>
          <p:nvPr/>
        </p:nvSpPr>
        <p:spPr bwMode="auto">
          <a:xfrm>
            <a:off x="2821164" y="2863850"/>
            <a:ext cx="1076325" cy="33655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 i="1" dirty="0">
                <a:latin typeface="Times New Roman" pitchFamily="18" charset="0"/>
                <a:cs typeface="Times New Roman" pitchFamily="18" charset="0"/>
              </a:rPr>
              <a:t>X  variables</a:t>
            </a:r>
          </a:p>
        </p:txBody>
      </p:sp>
      <p:sp>
        <p:nvSpPr>
          <p:cNvPr id="1084574" name="Text Box 158"/>
          <p:cNvSpPr txBox="1">
            <a:spLocks noChangeArrowheads="1"/>
          </p:cNvSpPr>
          <p:nvPr/>
        </p:nvSpPr>
        <p:spPr bwMode="auto">
          <a:xfrm>
            <a:off x="7086600" y="2863850"/>
            <a:ext cx="1076325" cy="33655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defPPr>
              <a:defRPr lang="en-US"/>
            </a:defPPr>
            <a:lvl1pPr algn="l" defTabSz="1019175">
              <a:spcBef>
                <a:spcPct val="0"/>
              </a:spcBef>
              <a:defRPr sz="1600">
                <a:latin typeface="Times New Roman" pitchFamily="18" charset="0"/>
                <a:cs typeface="Times New Roman" pitchFamily="18" charset="0"/>
              </a:defRPr>
            </a:lvl1pPr>
            <a:lvl2pPr algn="l" defTabSz="1019175">
              <a:spcBef>
                <a:spcPct val="0"/>
              </a:spcBef>
              <a:defRPr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US" altLang="en-US" i="1" dirty="0"/>
              <a:t>X  variables</a:t>
            </a:r>
          </a:p>
        </p:txBody>
      </p:sp>
      <p:sp>
        <p:nvSpPr>
          <p:cNvPr id="1084695" name="Rectangle 279"/>
          <p:cNvSpPr>
            <a:spLocks noChangeArrowheads="1"/>
          </p:cNvSpPr>
          <p:nvPr/>
        </p:nvSpPr>
        <p:spPr bwMode="auto">
          <a:xfrm>
            <a:off x="1219200" y="63500"/>
            <a:ext cx="1595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latin typeface="Arial Narrow" pitchFamily="34" charset="0"/>
              </a:rPr>
              <a:t>Title of your project</a:t>
            </a:r>
          </a:p>
        </p:txBody>
      </p:sp>
      <p:sp>
        <p:nvSpPr>
          <p:cNvPr id="1084714" name="Line 298"/>
          <p:cNvSpPr>
            <a:spLocks noChangeShapeType="1"/>
          </p:cNvSpPr>
          <p:nvPr/>
        </p:nvSpPr>
        <p:spPr bwMode="auto">
          <a:xfrm>
            <a:off x="0" y="444674"/>
            <a:ext cx="1005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84716" name="Line 300"/>
          <p:cNvSpPr>
            <a:spLocks noChangeShapeType="1"/>
          </p:cNvSpPr>
          <p:nvPr/>
        </p:nvSpPr>
        <p:spPr bwMode="auto">
          <a:xfrm>
            <a:off x="22290" y="1881362"/>
            <a:ext cx="100584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84717" name="Line 301"/>
          <p:cNvSpPr>
            <a:spLocks noChangeShapeType="1"/>
          </p:cNvSpPr>
          <p:nvPr/>
        </p:nvSpPr>
        <p:spPr bwMode="auto">
          <a:xfrm>
            <a:off x="22290" y="3319529"/>
            <a:ext cx="100584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84718" name="Line 302"/>
          <p:cNvSpPr>
            <a:spLocks noChangeShapeType="1"/>
          </p:cNvSpPr>
          <p:nvPr/>
        </p:nvSpPr>
        <p:spPr bwMode="auto">
          <a:xfrm>
            <a:off x="0" y="4724400"/>
            <a:ext cx="1005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84719" name="Line 303"/>
          <p:cNvSpPr>
            <a:spLocks noChangeShapeType="1"/>
          </p:cNvSpPr>
          <p:nvPr/>
        </p:nvSpPr>
        <p:spPr bwMode="auto">
          <a:xfrm>
            <a:off x="0" y="6149975"/>
            <a:ext cx="1005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" name="Text Box 94">
            <a:extLst>
              <a:ext uri="{FF2B5EF4-FFF2-40B4-BE49-F238E27FC236}">
                <a16:creationId xmlns:a16="http://schemas.microsoft.com/office/drawing/2014/main" id="{353CC87A-2AF3-D122-BF57-FD282E190D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519" y="1295400"/>
            <a:ext cx="1076325" cy="33655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 i="1" dirty="0">
                <a:latin typeface="Times New Roman" pitchFamily="18" charset="0"/>
                <a:cs typeface="Times New Roman" pitchFamily="18" charset="0"/>
              </a:rPr>
              <a:t>X  variables</a:t>
            </a:r>
          </a:p>
        </p:txBody>
      </p:sp>
      <p:sp>
        <p:nvSpPr>
          <p:cNvPr id="3" name="Text Box 158">
            <a:extLst>
              <a:ext uri="{FF2B5EF4-FFF2-40B4-BE49-F238E27FC236}">
                <a16:creationId xmlns:a16="http://schemas.microsoft.com/office/drawing/2014/main" id="{AE2D97CA-B154-C62E-E1AF-7188F395F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0267" y="1287449"/>
            <a:ext cx="1076325" cy="33655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defPPr>
              <a:defRPr lang="en-US"/>
            </a:defPPr>
            <a:lvl1pPr algn="l" defTabSz="1019175">
              <a:spcBef>
                <a:spcPct val="0"/>
              </a:spcBef>
              <a:defRPr sz="1600">
                <a:latin typeface="Times New Roman" pitchFamily="18" charset="0"/>
                <a:cs typeface="Times New Roman" pitchFamily="18" charset="0"/>
              </a:defRPr>
            </a:lvl1pPr>
            <a:lvl2pPr algn="l" defTabSz="1019175">
              <a:spcBef>
                <a:spcPct val="0"/>
              </a:spcBef>
              <a:defRPr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US" altLang="en-US" i="1" dirty="0"/>
              <a:t>X  variables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stealth" w="lg" len="lg"/>
          <a:tailEnd type="none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stealth" w="lg" len="lg"/>
          <a:tailEnd type="none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34909</TotalTime>
  <Words>57</Words>
  <Application>Microsoft Office PowerPoint</Application>
  <PresentationFormat>Custom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Times New Roman</vt:lpstr>
      <vt:lpstr>Verdana</vt:lpstr>
      <vt:lpstr>Wingdings</vt:lpstr>
      <vt:lpstr>Default Design</vt:lpstr>
      <vt:lpstr>PowerPoint Presentation</vt:lpstr>
    </vt:vector>
  </TitlesOfParts>
  <Company>Quillinan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DMAIC phase deliverables</dc:title>
  <dc:creator>Russell A Boyles, PhD</dc:creator>
  <cp:lastModifiedBy>Bethany</cp:lastModifiedBy>
  <cp:revision>483</cp:revision>
  <dcterms:created xsi:type="dcterms:W3CDTF">2003-08-26T22:28:17Z</dcterms:created>
  <dcterms:modified xsi:type="dcterms:W3CDTF">2025-01-05T00:46:24Z</dcterms:modified>
</cp:coreProperties>
</file>